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15" r:id="rId5"/>
    <p:sldId id="316" r:id="rId6"/>
    <p:sldId id="317" r:id="rId7"/>
    <p:sldId id="328" r:id="rId8"/>
    <p:sldId id="318" r:id="rId9"/>
    <p:sldId id="319" r:id="rId10"/>
    <p:sldId id="320" r:id="rId11"/>
    <p:sldId id="321" r:id="rId12"/>
    <p:sldId id="322" r:id="rId13"/>
    <p:sldId id="323" r:id="rId14"/>
    <p:sldId id="327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53A60-0B5F-4EFB-AF5A-9066BFBF69D2}" v="129" dt="2020-02-12T20:44:43.139"/>
    <p1510:client id="{37031C66-7D0B-4CDB-A210-C4EB9DB1D2D0}" v="77" dt="2020-02-12T20:43:15.124"/>
    <p1510:client id="{7818FCA0-E747-41CC-9132-A85B4BDF617B}" v="1" dt="2020-03-05T13:32:17.484"/>
    <p1510:client id="{89B5F6F7-4E7F-4D35-BFBD-8DA5B97C4183}" v="65" dt="2020-02-12T20:42:24.333"/>
    <p1510:client id="{8F2E47C0-A311-42C1-A472-8E46621D9605}" v="57" dt="2020-03-05T13:25:02.299"/>
    <p1510:client id="{E99228DD-335B-704D-47E3-9624CEFB7598}" v="14" dt="2020-03-04T16:09:14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Pineault" userId="52e3727a-f66e-435d-a061-47b4784bdbe0" providerId="ADAL" clId="{0BF53A60-0B5F-4EFB-AF5A-9066BFBF69D2}"/>
    <pc:docChg chg="custSel modSld">
      <pc:chgData name="Mireille Pineault" userId="52e3727a-f66e-435d-a061-47b4784bdbe0" providerId="ADAL" clId="{0BF53A60-0B5F-4EFB-AF5A-9066BFBF69D2}" dt="2020-02-12T20:58:12.126" v="132" actId="20577"/>
      <pc:docMkLst>
        <pc:docMk/>
      </pc:docMkLst>
      <pc:sldChg chg="modSp">
        <pc:chgData name="Mireille Pineault" userId="52e3727a-f66e-435d-a061-47b4784bdbe0" providerId="ADAL" clId="{0BF53A60-0B5F-4EFB-AF5A-9066BFBF69D2}" dt="2020-02-12T20:58:12.126" v="132" actId="20577"/>
        <pc:sldMkLst>
          <pc:docMk/>
          <pc:sldMk cId="1066449247" sldId="327"/>
        </pc:sldMkLst>
        <pc:spChg chg="mod">
          <ac:chgData name="Mireille Pineault" userId="52e3727a-f66e-435d-a061-47b4784bdbe0" providerId="ADAL" clId="{0BF53A60-0B5F-4EFB-AF5A-9066BFBF69D2}" dt="2020-02-12T20:58:12.126" v="132" actId="20577"/>
          <ac:spMkLst>
            <pc:docMk/>
            <pc:sldMk cId="1066449247" sldId="327"/>
            <ac:spMk id="3" creationId="{00000000-0000-0000-0000-000000000000}"/>
          </ac:spMkLst>
        </pc:spChg>
      </pc:sldChg>
    </pc:docChg>
  </pc:docChgLst>
  <pc:docChgLst>
    <pc:chgData name="Mireille Pineault" userId="S::mpineault@csphares.qc.ca::52e3727a-f66e-435d-a061-47b4784bdbe0" providerId="AD" clId="Web-{7818FCA0-E747-41CC-9132-A85B4BDF617B}"/>
    <pc:docChg chg="modSld">
      <pc:chgData name="Mireille Pineault" userId="S::mpineault@csphares.qc.ca::52e3727a-f66e-435d-a061-47b4784bdbe0" providerId="AD" clId="Web-{7818FCA0-E747-41CC-9132-A85B4BDF617B}" dt="2020-03-05T13:32:17.484" v="0" actId="14100"/>
      <pc:docMkLst>
        <pc:docMk/>
      </pc:docMkLst>
      <pc:sldChg chg="modSp">
        <pc:chgData name="Mireille Pineault" userId="S::mpineault@csphares.qc.ca::52e3727a-f66e-435d-a061-47b4784bdbe0" providerId="AD" clId="Web-{7818FCA0-E747-41CC-9132-A85B4BDF617B}" dt="2020-03-05T13:32:17.484" v="0" actId="14100"/>
        <pc:sldMkLst>
          <pc:docMk/>
          <pc:sldMk cId="3506563311" sldId="318"/>
        </pc:sldMkLst>
        <pc:cxnChg chg="mod">
          <ac:chgData name="Mireille Pineault" userId="S::mpineault@csphares.qc.ca::52e3727a-f66e-435d-a061-47b4784bdbe0" providerId="AD" clId="Web-{7818FCA0-E747-41CC-9132-A85B4BDF617B}" dt="2020-03-05T13:32:17.484" v="0" actId="14100"/>
          <ac:cxnSpMkLst>
            <pc:docMk/>
            <pc:sldMk cId="3506563311" sldId="318"/>
            <ac:cxnSpMk id="9" creationId="{00000000-0000-0000-0000-000000000000}"/>
          </ac:cxnSpMkLst>
        </pc:cxnChg>
      </pc:sldChg>
    </pc:docChg>
  </pc:docChgLst>
  <pc:docChgLst>
    <pc:chgData name="Mireille Pineault" userId="S::mpineault@csphares.qc.ca::52e3727a-f66e-435d-a061-47b4784bdbe0" providerId="AD" clId="Web-{8F2E47C0-A311-42C1-A472-8E46621D9605}"/>
    <pc:docChg chg="modSld">
      <pc:chgData name="Mireille Pineault" userId="S::mpineault@csphares.qc.ca::52e3727a-f66e-435d-a061-47b4784bdbe0" providerId="AD" clId="Web-{8F2E47C0-A311-42C1-A472-8E46621D9605}" dt="2020-03-05T13:25:02.299" v="29" actId="14100"/>
      <pc:docMkLst>
        <pc:docMk/>
      </pc:docMkLst>
      <pc:sldChg chg="modSp">
        <pc:chgData name="Mireille Pineault" userId="S::mpineault@csphares.qc.ca::52e3727a-f66e-435d-a061-47b4784bdbe0" providerId="AD" clId="Web-{8F2E47C0-A311-42C1-A472-8E46621D9605}" dt="2020-03-05T13:23:33.545" v="8" actId="20577"/>
        <pc:sldMkLst>
          <pc:docMk/>
          <pc:sldMk cId="3225930968" sldId="316"/>
        </pc:sldMkLst>
        <pc:spChg chg="mod">
          <ac:chgData name="Mireille Pineault" userId="S::mpineault@csphares.qc.ca::52e3727a-f66e-435d-a061-47b4784bdbe0" providerId="AD" clId="Web-{8F2E47C0-A311-42C1-A472-8E46621D9605}" dt="2020-03-05T13:23:33.545" v="8" actId="20577"/>
          <ac:spMkLst>
            <pc:docMk/>
            <pc:sldMk cId="3225930968" sldId="316"/>
            <ac:spMk id="3" creationId="{00000000-0000-0000-0000-000000000000}"/>
          </ac:spMkLst>
        </pc:spChg>
      </pc:sldChg>
      <pc:sldChg chg="modSp">
        <pc:chgData name="Mireille Pineault" userId="S::mpineault@csphares.qc.ca::52e3727a-f66e-435d-a061-47b4784bdbe0" providerId="AD" clId="Web-{8F2E47C0-A311-42C1-A472-8E46621D9605}" dt="2020-03-05T13:23:47.218" v="14" actId="20577"/>
        <pc:sldMkLst>
          <pc:docMk/>
          <pc:sldMk cId="3585866974" sldId="317"/>
        </pc:sldMkLst>
        <pc:spChg chg="mod">
          <ac:chgData name="Mireille Pineault" userId="S::mpineault@csphares.qc.ca::52e3727a-f66e-435d-a061-47b4784bdbe0" providerId="AD" clId="Web-{8F2E47C0-A311-42C1-A472-8E46621D9605}" dt="2020-03-05T13:23:47.218" v="14" actId="20577"/>
          <ac:spMkLst>
            <pc:docMk/>
            <pc:sldMk cId="3585866974" sldId="317"/>
            <ac:spMk id="2" creationId="{00000000-0000-0000-0000-000000000000}"/>
          </ac:spMkLst>
        </pc:spChg>
      </pc:sldChg>
      <pc:sldChg chg="modSp">
        <pc:chgData name="Mireille Pineault" userId="S::mpineault@csphares.qc.ca::52e3727a-f66e-435d-a061-47b4784bdbe0" providerId="AD" clId="Web-{8F2E47C0-A311-42C1-A472-8E46621D9605}" dt="2020-03-05T13:25:02.299" v="29" actId="14100"/>
        <pc:sldMkLst>
          <pc:docMk/>
          <pc:sldMk cId="3506563311" sldId="318"/>
        </pc:sldMkLst>
        <pc:graphicFrameChg chg="mod modGraphic">
          <ac:chgData name="Mireille Pineault" userId="S::mpineault@csphares.qc.ca::52e3727a-f66e-435d-a061-47b4784bdbe0" providerId="AD" clId="Web-{8F2E47C0-A311-42C1-A472-8E46621D9605}" dt="2020-03-05T13:24:48.954" v="27" actId="1076"/>
          <ac:graphicFrameMkLst>
            <pc:docMk/>
            <pc:sldMk cId="3506563311" sldId="318"/>
            <ac:graphicFrameMk id="5" creationId="{00000000-0000-0000-0000-000000000000}"/>
          </ac:graphicFrameMkLst>
        </pc:graphicFrameChg>
        <pc:cxnChg chg="mod">
          <ac:chgData name="Mireille Pineault" userId="S::mpineault@csphares.qc.ca::52e3727a-f66e-435d-a061-47b4784bdbe0" providerId="AD" clId="Web-{8F2E47C0-A311-42C1-A472-8E46621D9605}" dt="2020-03-05T13:25:02.299" v="29" actId="14100"/>
          <ac:cxnSpMkLst>
            <pc:docMk/>
            <pc:sldMk cId="3506563311" sldId="318"/>
            <ac:cxnSpMk id="9" creationId="{00000000-0000-0000-0000-000000000000}"/>
          </ac:cxnSpMkLst>
        </pc:cxnChg>
      </pc:sldChg>
    </pc:docChg>
  </pc:docChgLst>
  <pc:docChgLst>
    <pc:chgData name="Mireille Pineault" userId="S::mpineault@csphares.qc.ca::52e3727a-f66e-435d-a061-47b4784bdbe0" providerId="AD" clId="Web-{89B5F6F7-4E7F-4D35-BFBD-8DA5B97C4183}"/>
    <pc:docChg chg="modSld">
      <pc:chgData name="Mireille Pineault" userId="S::mpineault@csphares.qc.ca::52e3727a-f66e-435d-a061-47b4784bdbe0" providerId="AD" clId="Web-{89B5F6F7-4E7F-4D35-BFBD-8DA5B97C4183}" dt="2020-02-12T20:42:24.333" v="64" actId="20577"/>
      <pc:docMkLst>
        <pc:docMk/>
      </pc:docMkLst>
      <pc:sldChg chg="modSp">
        <pc:chgData name="Mireille Pineault" userId="S::mpineault@csphares.qc.ca::52e3727a-f66e-435d-a061-47b4784bdbe0" providerId="AD" clId="Web-{89B5F6F7-4E7F-4D35-BFBD-8DA5B97C4183}" dt="2020-02-12T20:42:24.333" v="63" actId="20577"/>
        <pc:sldMkLst>
          <pc:docMk/>
          <pc:sldMk cId="1066449247" sldId="327"/>
        </pc:sldMkLst>
        <pc:spChg chg="mod">
          <ac:chgData name="Mireille Pineault" userId="S::mpineault@csphares.qc.ca::52e3727a-f66e-435d-a061-47b4784bdbe0" providerId="AD" clId="Web-{89B5F6F7-4E7F-4D35-BFBD-8DA5B97C4183}" dt="2020-02-12T20:42:24.333" v="63" actId="20577"/>
          <ac:spMkLst>
            <pc:docMk/>
            <pc:sldMk cId="1066449247" sldId="327"/>
            <ac:spMk id="3" creationId="{00000000-0000-0000-0000-000000000000}"/>
          </ac:spMkLst>
        </pc:spChg>
      </pc:sldChg>
    </pc:docChg>
  </pc:docChgLst>
  <pc:docChgLst>
    <pc:chgData name="Mireille Pineault" userId="S::mpineault@csphares.qc.ca::52e3727a-f66e-435d-a061-47b4784bdbe0" providerId="AD" clId="Web-{37031C66-7D0B-4CDB-A210-C4EB9DB1D2D0}"/>
    <pc:docChg chg="modSld">
      <pc:chgData name="Mireille Pineault" userId="S::mpineault@csphares.qc.ca::52e3727a-f66e-435d-a061-47b4784bdbe0" providerId="AD" clId="Web-{37031C66-7D0B-4CDB-A210-C4EB9DB1D2D0}" dt="2020-02-12T20:43:15.124" v="76" actId="20577"/>
      <pc:docMkLst>
        <pc:docMk/>
      </pc:docMkLst>
      <pc:sldChg chg="modSp">
        <pc:chgData name="Mireille Pineault" userId="S::mpineault@csphares.qc.ca::52e3727a-f66e-435d-a061-47b4784bdbe0" providerId="AD" clId="Web-{37031C66-7D0B-4CDB-A210-C4EB9DB1D2D0}" dt="2020-02-12T20:43:15.124" v="75" actId="20577"/>
        <pc:sldMkLst>
          <pc:docMk/>
          <pc:sldMk cId="1066449247" sldId="327"/>
        </pc:sldMkLst>
        <pc:spChg chg="mod">
          <ac:chgData name="Mireille Pineault" userId="S::mpineault@csphares.qc.ca::52e3727a-f66e-435d-a061-47b4784bdbe0" providerId="AD" clId="Web-{37031C66-7D0B-4CDB-A210-C4EB9DB1D2D0}" dt="2020-02-12T20:43:15.124" v="75" actId="20577"/>
          <ac:spMkLst>
            <pc:docMk/>
            <pc:sldMk cId="1066449247" sldId="327"/>
            <ac:spMk id="3" creationId="{00000000-0000-0000-0000-000000000000}"/>
          </ac:spMkLst>
        </pc:spChg>
      </pc:sldChg>
    </pc:docChg>
  </pc:docChgLst>
  <pc:docChgLst>
    <pc:chgData name="Mireille Pineault" userId="S::mpineault@csphares.qc.ca::52e3727a-f66e-435d-a061-47b4784bdbe0" providerId="AD" clId="Web-{E99228DD-335B-704D-47E3-9624CEFB7598}"/>
    <pc:docChg chg="modSld">
      <pc:chgData name="Mireille Pineault" userId="S::mpineault@csphares.qc.ca::52e3727a-f66e-435d-a061-47b4784bdbe0" providerId="AD" clId="Web-{E99228DD-335B-704D-47E3-9624CEFB7598}" dt="2020-03-04T16:09:05.351" v="3"/>
      <pc:docMkLst>
        <pc:docMk/>
      </pc:docMkLst>
      <pc:sldChg chg="modSp">
        <pc:chgData name="Mireille Pineault" userId="S::mpineault@csphares.qc.ca::52e3727a-f66e-435d-a061-47b4784bdbe0" providerId="AD" clId="Web-{E99228DD-335B-704D-47E3-9624CEFB7598}" dt="2020-03-04T16:07:13.846" v="1" actId="14100"/>
        <pc:sldMkLst>
          <pc:docMk/>
          <pc:sldMk cId="3506563311" sldId="318"/>
        </pc:sldMkLst>
        <pc:cxnChg chg="mod">
          <ac:chgData name="Mireille Pineault" userId="S::mpineault@csphares.qc.ca::52e3727a-f66e-435d-a061-47b4784bdbe0" providerId="AD" clId="Web-{E99228DD-335B-704D-47E3-9624CEFB7598}" dt="2020-03-04T16:07:13.846" v="1" actId="14100"/>
          <ac:cxnSpMkLst>
            <pc:docMk/>
            <pc:sldMk cId="3506563311" sldId="318"/>
            <ac:cxnSpMk id="9" creationId="{00000000-0000-0000-0000-000000000000}"/>
          </ac:cxnSpMkLst>
        </pc:cxnChg>
      </pc:sldChg>
      <pc:sldChg chg="modSp">
        <pc:chgData name="Mireille Pineault" userId="S::mpineault@csphares.qc.ca::52e3727a-f66e-435d-a061-47b4784bdbe0" providerId="AD" clId="Web-{E99228DD-335B-704D-47E3-9624CEFB7598}" dt="2020-03-04T16:09:05.351" v="3"/>
        <pc:sldMkLst>
          <pc:docMk/>
          <pc:sldMk cId="310288703" sldId="320"/>
        </pc:sldMkLst>
        <pc:graphicFrameChg chg="mod modGraphic">
          <ac:chgData name="Mireille Pineault" userId="S::mpineault@csphares.qc.ca::52e3727a-f66e-435d-a061-47b4784bdbe0" providerId="AD" clId="Web-{E99228DD-335B-704D-47E3-9624CEFB7598}" dt="2020-03-04T16:09:05.351" v="3"/>
          <ac:graphicFrameMkLst>
            <pc:docMk/>
            <pc:sldMk cId="310288703" sldId="320"/>
            <ac:graphicFrameMk id="5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CC746-BD6D-4A93-8DB5-8CD8E8369D18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B1CF0AB2-C29D-4678-8FE8-A920AF936D3B}">
      <dgm:prSet custT="1"/>
      <dgm:spPr>
        <a:solidFill>
          <a:srgbClr val="4FA568"/>
        </a:solidFill>
      </dgm:spPr>
      <dgm:t>
        <a:bodyPr/>
        <a:lstStyle/>
        <a:p>
          <a:pPr rtl="0"/>
          <a:r>
            <a:rPr lang="fr-FR" sz="2000"/>
            <a:t>Concentration artistique ou sportive </a:t>
          </a:r>
          <a:r>
            <a:rPr lang="fr-FR" sz="2000">
              <a:latin typeface="Calibri" panose="020F0502020204030204"/>
            </a:rPr>
            <a:t>LOCALE</a:t>
          </a:r>
          <a:endParaRPr lang="fr-CA" sz="2000"/>
        </a:p>
      </dgm:t>
    </dgm:pt>
    <dgm:pt modelId="{433880EF-2D81-4283-955E-4486D89D479F}" type="parTrans" cxnId="{1C337FAC-46F8-42CF-897E-E87E39C770A1}">
      <dgm:prSet/>
      <dgm:spPr/>
      <dgm:t>
        <a:bodyPr/>
        <a:lstStyle/>
        <a:p>
          <a:endParaRPr lang="fr-FR"/>
        </a:p>
      </dgm:t>
    </dgm:pt>
    <dgm:pt modelId="{60334C3A-3208-4EDD-A002-AE1A59C8A56A}" type="sibTrans" cxnId="{1C337FAC-46F8-42CF-897E-E87E39C770A1}">
      <dgm:prSet/>
      <dgm:spPr/>
      <dgm:t>
        <a:bodyPr/>
        <a:lstStyle/>
        <a:p>
          <a:endParaRPr lang="fr-FR"/>
        </a:p>
      </dgm:t>
    </dgm:pt>
    <dgm:pt modelId="{A308E139-81E2-4329-9727-D2A67541C2F9}">
      <dgm:prSet custT="1"/>
      <dgm:spPr>
        <a:solidFill>
          <a:srgbClr val="55A68B"/>
        </a:solidFill>
      </dgm:spPr>
      <dgm:t>
        <a:bodyPr/>
        <a:lstStyle/>
        <a:p>
          <a:pPr rtl="0"/>
          <a:r>
            <a:rPr lang="fr-FR" sz="2000"/>
            <a:t>Concentration artistique ou sportive </a:t>
          </a:r>
          <a:r>
            <a:rPr lang="fr-FR" sz="2000">
              <a:latin typeface="Calibri" panose="020F0502020204030204"/>
            </a:rPr>
            <a:t>RÉGIONALE</a:t>
          </a:r>
          <a:endParaRPr lang="fr-CA" sz="2000"/>
        </a:p>
      </dgm:t>
    </dgm:pt>
    <dgm:pt modelId="{689FB88B-505A-4E4F-B0A1-32111F598162}" type="parTrans" cxnId="{941BD1C1-1493-4F4B-9A42-4B2DD225AA6F}">
      <dgm:prSet/>
      <dgm:spPr/>
      <dgm:t>
        <a:bodyPr/>
        <a:lstStyle/>
        <a:p>
          <a:endParaRPr lang="fr-FR"/>
        </a:p>
      </dgm:t>
    </dgm:pt>
    <dgm:pt modelId="{005C48B2-CA58-4C3D-B047-C0B3637622C1}" type="sibTrans" cxnId="{941BD1C1-1493-4F4B-9A42-4B2DD225AA6F}">
      <dgm:prSet/>
      <dgm:spPr/>
      <dgm:t>
        <a:bodyPr/>
        <a:lstStyle/>
        <a:p>
          <a:endParaRPr lang="fr-FR"/>
        </a:p>
      </dgm:t>
    </dgm:pt>
    <dgm:pt modelId="{88A13CA0-FA2E-494D-BB1C-516A31C31656}" type="pres">
      <dgm:prSet presAssocID="{A7DCC746-BD6D-4A93-8DB5-8CD8E8369D18}" presName="linearFlow" presStyleCnt="0">
        <dgm:presLayoutVars>
          <dgm:dir/>
          <dgm:resizeHandles val="exact"/>
        </dgm:presLayoutVars>
      </dgm:prSet>
      <dgm:spPr/>
    </dgm:pt>
    <dgm:pt modelId="{157FF778-0E0C-4434-9888-E888ED2EDE44}" type="pres">
      <dgm:prSet presAssocID="{B1CF0AB2-C29D-4678-8FE8-A920AF936D3B}" presName="composite" presStyleCnt="0"/>
      <dgm:spPr/>
    </dgm:pt>
    <dgm:pt modelId="{80ADD448-219C-4825-8A8C-DB801C21376B}" type="pres">
      <dgm:prSet presAssocID="{B1CF0AB2-C29D-4678-8FE8-A920AF936D3B}" presName="imgShp" presStyleLbl="fgImgPlace1" presStyleIdx="0" presStyleCnt="2"/>
      <dgm:spPr/>
    </dgm:pt>
    <dgm:pt modelId="{1A82D4C8-40AD-4087-B7DC-7F07B32FEF30}" type="pres">
      <dgm:prSet presAssocID="{B1CF0AB2-C29D-4678-8FE8-A920AF936D3B}" presName="txShp" presStyleLbl="node1" presStyleIdx="0" presStyleCnt="2">
        <dgm:presLayoutVars>
          <dgm:bulletEnabled val="1"/>
        </dgm:presLayoutVars>
      </dgm:prSet>
      <dgm:spPr/>
    </dgm:pt>
    <dgm:pt modelId="{22F5A40B-969F-4F10-9C7B-35BF5549D5EF}" type="pres">
      <dgm:prSet presAssocID="{60334C3A-3208-4EDD-A002-AE1A59C8A56A}" presName="spacing" presStyleCnt="0"/>
      <dgm:spPr/>
    </dgm:pt>
    <dgm:pt modelId="{7194AE12-A639-41B5-97DD-273B581E5697}" type="pres">
      <dgm:prSet presAssocID="{A308E139-81E2-4329-9727-D2A67541C2F9}" presName="composite" presStyleCnt="0"/>
      <dgm:spPr/>
    </dgm:pt>
    <dgm:pt modelId="{A9EA3E82-9BEF-49DB-8604-892AF008B5FD}" type="pres">
      <dgm:prSet presAssocID="{A308E139-81E2-4329-9727-D2A67541C2F9}" presName="imgShp" presStyleLbl="fgImgPlace1" presStyleIdx="1" presStyleCnt="2"/>
      <dgm:spPr/>
    </dgm:pt>
    <dgm:pt modelId="{4A830CB7-98BC-408B-966A-8212B01BF1D6}" type="pres">
      <dgm:prSet presAssocID="{A308E139-81E2-4329-9727-D2A67541C2F9}" presName="txShp" presStyleLbl="node1" presStyleIdx="1" presStyleCnt="2">
        <dgm:presLayoutVars>
          <dgm:bulletEnabled val="1"/>
        </dgm:presLayoutVars>
      </dgm:prSet>
      <dgm:spPr/>
    </dgm:pt>
  </dgm:ptLst>
  <dgm:cxnLst>
    <dgm:cxn modelId="{5842FF82-D8A2-4F35-88A8-0D2F13F9DEB0}" type="presOf" srcId="{A7DCC746-BD6D-4A93-8DB5-8CD8E8369D18}" destId="{88A13CA0-FA2E-494D-BB1C-516A31C31656}" srcOrd="0" destOrd="0" presId="urn:microsoft.com/office/officeart/2005/8/layout/vList3"/>
    <dgm:cxn modelId="{A2BFD0A3-F5DE-4AAD-AB5C-048FC0923FCE}" type="presOf" srcId="{B1CF0AB2-C29D-4678-8FE8-A920AF936D3B}" destId="{1A82D4C8-40AD-4087-B7DC-7F07B32FEF30}" srcOrd="0" destOrd="0" presId="urn:microsoft.com/office/officeart/2005/8/layout/vList3"/>
    <dgm:cxn modelId="{1C337FAC-46F8-42CF-897E-E87E39C770A1}" srcId="{A7DCC746-BD6D-4A93-8DB5-8CD8E8369D18}" destId="{B1CF0AB2-C29D-4678-8FE8-A920AF936D3B}" srcOrd="0" destOrd="0" parTransId="{433880EF-2D81-4283-955E-4486D89D479F}" sibTransId="{60334C3A-3208-4EDD-A002-AE1A59C8A56A}"/>
    <dgm:cxn modelId="{941BD1C1-1493-4F4B-9A42-4B2DD225AA6F}" srcId="{A7DCC746-BD6D-4A93-8DB5-8CD8E8369D18}" destId="{A308E139-81E2-4329-9727-D2A67541C2F9}" srcOrd="1" destOrd="0" parTransId="{689FB88B-505A-4E4F-B0A1-32111F598162}" sibTransId="{005C48B2-CA58-4C3D-B047-C0B3637622C1}"/>
    <dgm:cxn modelId="{ED64B3F5-B344-4FC6-A9F3-595123520B97}" type="presOf" srcId="{A308E139-81E2-4329-9727-D2A67541C2F9}" destId="{4A830CB7-98BC-408B-966A-8212B01BF1D6}" srcOrd="0" destOrd="0" presId="urn:microsoft.com/office/officeart/2005/8/layout/vList3"/>
    <dgm:cxn modelId="{B625BF5C-65D8-4905-A0D0-D22E54205E00}" type="presParOf" srcId="{88A13CA0-FA2E-494D-BB1C-516A31C31656}" destId="{157FF778-0E0C-4434-9888-E888ED2EDE44}" srcOrd="0" destOrd="0" presId="urn:microsoft.com/office/officeart/2005/8/layout/vList3"/>
    <dgm:cxn modelId="{FAB0409C-A8FA-45DE-B6C5-8807C31D024F}" type="presParOf" srcId="{157FF778-0E0C-4434-9888-E888ED2EDE44}" destId="{80ADD448-219C-4825-8A8C-DB801C21376B}" srcOrd="0" destOrd="0" presId="urn:microsoft.com/office/officeart/2005/8/layout/vList3"/>
    <dgm:cxn modelId="{DA365F03-E936-45E7-B75F-FF25A24433B4}" type="presParOf" srcId="{157FF778-0E0C-4434-9888-E888ED2EDE44}" destId="{1A82D4C8-40AD-4087-B7DC-7F07B32FEF30}" srcOrd="1" destOrd="0" presId="urn:microsoft.com/office/officeart/2005/8/layout/vList3"/>
    <dgm:cxn modelId="{B360B72E-67D4-491D-BE5E-37DA24763260}" type="presParOf" srcId="{88A13CA0-FA2E-494D-BB1C-516A31C31656}" destId="{22F5A40B-969F-4F10-9C7B-35BF5549D5EF}" srcOrd="1" destOrd="0" presId="urn:microsoft.com/office/officeart/2005/8/layout/vList3"/>
    <dgm:cxn modelId="{8F8C2B18-3038-4B46-B22A-1B48CAD6C3D9}" type="presParOf" srcId="{88A13CA0-FA2E-494D-BB1C-516A31C31656}" destId="{7194AE12-A639-41B5-97DD-273B581E5697}" srcOrd="2" destOrd="0" presId="urn:microsoft.com/office/officeart/2005/8/layout/vList3"/>
    <dgm:cxn modelId="{1255B482-FC84-49CF-8053-27B10CC04533}" type="presParOf" srcId="{7194AE12-A639-41B5-97DD-273B581E5697}" destId="{A9EA3E82-9BEF-49DB-8604-892AF008B5FD}" srcOrd="0" destOrd="0" presId="urn:microsoft.com/office/officeart/2005/8/layout/vList3"/>
    <dgm:cxn modelId="{0C00FC37-391B-4444-932A-C5A0990C5176}" type="presParOf" srcId="{7194AE12-A639-41B5-97DD-273B581E5697}" destId="{4A830CB7-98BC-408B-966A-8212B01BF1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2D4C8-40AD-4087-B7DC-7F07B32FEF30}">
      <dsp:nvSpPr>
        <dsp:cNvPr id="0" name=""/>
        <dsp:cNvSpPr/>
      </dsp:nvSpPr>
      <dsp:spPr>
        <a:xfrm rot="10800000">
          <a:off x="1507751" y="114"/>
          <a:ext cx="5571393" cy="417723"/>
        </a:xfrm>
        <a:prstGeom prst="homePlate">
          <a:avLst/>
        </a:prstGeom>
        <a:solidFill>
          <a:srgbClr val="4FA5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204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Concentration artistique ou sportive </a:t>
          </a:r>
          <a:r>
            <a:rPr lang="fr-FR" sz="2000" kern="1200">
              <a:latin typeface="Calibri" panose="020F0502020204030204"/>
            </a:rPr>
            <a:t>LOCALE</a:t>
          </a:r>
          <a:endParaRPr lang="fr-CA" sz="2000" kern="1200"/>
        </a:p>
      </dsp:txBody>
      <dsp:txXfrm rot="10800000">
        <a:off x="1612182" y="114"/>
        <a:ext cx="5466962" cy="417723"/>
      </dsp:txXfrm>
    </dsp:sp>
    <dsp:sp modelId="{80ADD448-219C-4825-8A8C-DB801C21376B}">
      <dsp:nvSpPr>
        <dsp:cNvPr id="0" name=""/>
        <dsp:cNvSpPr/>
      </dsp:nvSpPr>
      <dsp:spPr>
        <a:xfrm>
          <a:off x="1298890" y="114"/>
          <a:ext cx="417723" cy="41772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30CB7-98BC-408B-966A-8212B01BF1D6}">
      <dsp:nvSpPr>
        <dsp:cNvPr id="0" name=""/>
        <dsp:cNvSpPr/>
      </dsp:nvSpPr>
      <dsp:spPr>
        <a:xfrm rot="10800000">
          <a:off x="1507751" y="522268"/>
          <a:ext cx="5571393" cy="417723"/>
        </a:xfrm>
        <a:prstGeom prst="homePlate">
          <a:avLst/>
        </a:prstGeom>
        <a:solidFill>
          <a:srgbClr val="55A6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204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Concentration artistique ou sportive </a:t>
          </a:r>
          <a:r>
            <a:rPr lang="fr-FR" sz="2000" kern="1200">
              <a:latin typeface="Calibri" panose="020F0502020204030204"/>
            </a:rPr>
            <a:t>RÉGIONALE</a:t>
          </a:r>
          <a:endParaRPr lang="fr-CA" sz="2000" kern="1200"/>
        </a:p>
      </dsp:txBody>
      <dsp:txXfrm rot="10800000">
        <a:off x="1612182" y="522268"/>
        <a:ext cx="5466962" cy="417723"/>
      </dsp:txXfrm>
    </dsp:sp>
    <dsp:sp modelId="{A9EA3E82-9BEF-49DB-8604-892AF008B5FD}">
      <dsp:nvSpPr>
        <dsp:cNvPr id="0" name=""/>
        <dsp:cNvSpPr/>
      </dsp:nvSpPr>
      <dsp:spPr>
        <a:xfrm>
          <a:off x="1298890" y="522268"/>
          <a:ext cx="417723" cy="417723"/>
        </a:xfrm>
        <a:prstGeom prst="ellipse">
          <a:avLst/>
        </a:prstGeom>
        <a:solidFill>
          <a:schemeClr val="accent2">
            <a:tint val="50000"/>
            <a:hueOff val="8170990"/>
            <a:satOff val="-5449"/>
            <a:lumOff val="11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102CE-AC9C-45E5-A449-BBB775200FEF}" type="datetimeFigureOut">
              <a:rPr lang="fr-CA" smtClean="0"/>
              <a:t>2020-03-05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A36DB-F7D5-4D61-A31C-0E75300934E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840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Version: 2020-02-03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60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CA" baseline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53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fr-FR" u="sng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7452" indent="-28363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4542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8359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2175" indent="-2269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B1EA1-932F-464F-B540-4350572DB60F}" type="slidenum">
              <a:rPr kumimoji="0" lang="fr-CA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A" alt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95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baseline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04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PPP: </a:t>
            </a:r>
            <a:r>
              <a:rPr lang="fr-CA" baseline="0"/>
              <a:t> Projets pédagogiques particuliers</a:t>
            </a:r>
            <a:endParaRPr lang="fr-FR"/>
          </a:p>
          <a:p>
            <a:r>
              <a:rPr lang="fr-CA">
                <a:cs typeface="Calibri"/>
              </a:rPr>
              <a:t>   CASL:  Concentration artistique et sportive locale</a:t>
            </a:r>
          </a:p>
          <a:p>
            <a:r>
              <a:rPr lang="fr-CA">
                <a:cs typeface="Calibri"/>
              </a:rPr>
              <a:t>   CASR:  Concentration artistique et sportive régionale</a:t>
            </a:r>
          </a:p>
          <a:p>
            <a:r>
              <a:rPr lang="fr-CA">
                <a:cs typeface="Calibri"/>
              </a:rPr>
              <a:t>    PEI:  Programme d'éducation intermédiaire</a:t>
            </a:r>
          </a:p>
          <a:p>
            <a:r>
              <a:rPr lang="fr-CA">
                <a:cs typeface="Calibri"/>
              </a:rPr>
              <a:t>ST:  Science et technologie</a:t>
            </a:r>
            <a:endParaRPr lang="fr-CA"/>
          </a:p>
          <a:p>
            <a:r>
              <a:rPr lang="fr-CA">
                <a:cs typeface="Calibri"/>
              </a:rPr>
              <a:t>ATS:  Applications technologiques et scientifiques</a:t>
            </a:r>
          </a:p>
          <a:p>
            <a:r>
              <a:rPr lang="fr-CA">
                <a:cs typeface="Calibri"/>
              </a:rPr>
              <a:t>PPO:  Projet personnel d'orientation</a:t>
            </a: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21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8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499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23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baseline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491D0-8E1B-49C7-849B-A28568D9449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49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Modifier le style des sous-titres du masque</a:t>
            </a:r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95942AFC-FF77-4F5E-A550-C0E75FC06FB9}" type="datetime1">
              <a:rPr lang="fr-FR" smtClean="0"/>
              <a:t>05/03/2020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14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F1275-E318-43C3-AD06-3CE361351436}" type="datetime1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14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8EAC786C-7701-49F0-99F7-9169373A70FD}" type="datetime1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0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BBD978-D50C-4890-8844-63BDB4DC4EE2}" type="datetime1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56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D7AE99C8-2047-48C0-8B44-D961D7B8CE8A}" type="datetime1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35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EE5D67-2B91-4FA9-A4B2-900CFF639D17}" type="datetime1">
              <a:rPr lang="fr-FR" smtClean="0"/>
              <a:t>05/03/2020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10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A03629-3FA2-4806-8322-4617D96CDF52}" type="datetime1">
              <a:rPr lang="fr-FR" smtClean="0"/>
              <a:t>05/03/2020</a:t>
            </a:fld>
            <a:endParaRPr lang="fr-FR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84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694FB-BD75-4940-91BD-BF4778196B97}" type="datetime1">
              <a:rPr lang="fr-FR" smtClean="0"/>
              <a:t>05/03/2020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00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A122B-2BE8-4952-8802-1BC00AA6CFCE}" type="datetime1">
              <a:rPr lang="fr-FR" smtClean="0"/>
              <a:t>05/03/2020</a:t>
            </a:fld>
            <a:endParaRPr lang="fr-FR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83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DBE071-0F6F-4C60-92F4-A531E978D0B9}" type="datetime1">
              <a:rPr lang="fr-FR" smtClean="0"/>
              <a:t>05/03/2020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5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C1CA40-442B-4422-A0E0-011B593735B3}" type="datetime1">
              <a:rPr lang="fr-FR" smtClean="0"/>
              <a:t>05/03/2020</a:t>
            </a:fld>
            <a:endParaRPr lang="fr-FR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37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  <a:p>
            <a:pPr lvl="5" rtl="0"/>
            <a:r>
              <a:rPr lang="fr-FR"/>
              <a:t>Sixième</a:t>
            </a:r>
          </a:p>
          <a:p>
            <a:pPr lvl="6" rtl="0"/>
            <a:r>
              <a:rPr lang="fr-FR"/>
              <a:t>Septième</a:t>
            </a:r>
          </a:p>
          <a:p>
            <a:pPr lvl="7" rtl="0"/>
            <a:r>
              <a:rPr lang="fr-FR"/>
              <a:t>Huitième</a:t>
            </a:r>
          </a:p>
          <a:p>
            <a:pPr lvl="8" rtl="0"/>
            <a:r>
              <a:rPr lang="fr-FR"/>
              <a:t>Neuvième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97C2424E-FACF-4986-8EA9-F3B5FB4D7144}" type="datetime1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53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38.xml"/><Relationship Id="rId7" Type="http://schemas.openxmlformats.org/officeDocument/2006/relationships/diagramData" Target="../diagrams/data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9.xml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1.xml"/><Relationship Id="rId4" Type="http://schemas.openxmlformats.org/officeDocument/2006/relationships/tags" Target="../tags/tag39.xml"/><Relationship Id="rId9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hyperlink" Target="https://www.youtube.com/watch?v=jqv3N3hx49Q" TargetMode="Externa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hyperlink" Target="http://paulhubert.csphares.qc.ca/blog/2018/09/26/video-de-lecole-paul-hubert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 rtlCol="0"/>
          <a:lstStyle/>
          <a:p>
            <a:pPr rtl="0"/>
            <a:r>
              <a:rPr lang="fr-FR" cap="small"/>
              <a:t>Vers le Paul-Hubert </a:t>
            </a:r>
            <a:r>
              <a:rPr lang="fr-FR" sz="3600" b="0" cap="small"/>
              <a:t>2020-2021</a:t>
            </a:r>
            <a:br>
              <a:rPr lang="fr-FR" sz="3600" b="0" cap="small"/>
            </a:br>
            <a:r>
              <a:rPr lang="fr-FR" sz="3600" b="0" cap="small"/>
              <a:t>choix de cours 3</a:t>
            </a:r>
            <a:r>
              <a:rPr lang="fr-FR" sz="3600" b="0" cap="small" baseline="30000"/>
              <a:t>e</a:t>
            </a:r>
            <a:r>
              <a:rPr lang="fr-FR" sz="3600" b="0" cap="small"/>
              <a:t> secondaire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 rtlCol="0"/>
          <a:lstStyle/>
          <a:p>
            <a:pPr rtl="0"/>
            <a:r>
              <a:rPr lang="fr-FR" cap="small"/>
              <a:t>Service d’orientation de la commission scolaire des phares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6BE7-899D-4075-917F-DBDE33B6B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8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80160" y="466343"/>
            <a:ext cx="10033834" cy="1362113"/>
          </a:xfrm>
        </p:spPr>
        <p:txBody>
          <a:bodyPr rtlCol="0">
            <a:normAutofit/>
          </a:bodyPr>
          <a:lstStyle/>
          <a:p>
            <a:pPr rtl="0"/>
            <a:r>
              <a:rPr lang="fr-FR" sz="3100" b="1"/>
              <a:t>Les différences entre les projets pédagogiques particuliers</a:t>
            </a:r>
            <a:endParaRPr lang="fr-FR" b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6BE7-899D-4075-917F-DBDE33B6B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Diagramme 9"/>
          <p:cNvGraphicFramePr/>
          <p:nvPr>
            <p:custDataLst>
              <p:tags r:id="rId3"/>
            </p:custDataLst>
          </p:nvPr>
        </p:nvGraphicFramePr>
        <p:xfrm>
          <a:off x="1894441" y="1960342"/>
          <a:ext cx="8378036" cy="94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66457733"/>
              </p:ext>
            </p:extLst>
          </p:nvPr>
        </p:nvGraphicFramePr>
        <p:xfrm>
          <a:off x="1165412" y="3109378"/>
          <a:ext cx="9642135" cy="26280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27764">
                  <a:extLst>
                    <a:ext uri="{9D8B030D-6E8A-4147-A177-3AD203B41FA5}">
                      <a16:colId xmlns:a16="http://schemas.microsoft.com/office/drawing/2014/main" val="502823196"/>
                    </a:ext>
                  </a:extLst>
                </a:gridCol>
                <a:gridCol w="4814371">
                  <a:extLst>
                    <a:ext uri="{9D8B030D-6E8A-4147-A177-3AD203B41FA5}">
                      <a16:colId xmlns:a16="http://schemas.microsoft.com/office/drawing/2014/main" val="679753162"/>
                    </a:ext>
                  </a:extLst>
                </a:gridCol>
              </a:tblGrid>
              <a:tr h="641197">
                <a:tc>
                  <a:txBody>
                    <a:bodyPr/>
                    <a:lstStyle/>
                    <a:p>
                      <a:pPr algn="ctr"/>
                      <a:r>
                        <a:rPr lang="fr-CA" sz="2400" baseline="0"/>
                        <a:t>LOCALE</a:t>
                      </a:r>
                      <a:endParaRPr lang="fr-CA" sz="2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A5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/>
                        <a:t>RÉGIONALE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5A6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03211"/>
                  </a:ext>
                </a:extLst>
              </a:tr>
              <a:tr h="983169">
                <a:tc>
                  <a:txBody>
                    <a:bodyPr/>
                    <a:lstStyle/>
                    <a:p>
                      <a:r>
                        <a:rPr lang="fr-CA" sz="2000" b="0"/>
                        <a:t>Cours optionnel </a:t>
                      </a:r>
                      <a:r>
                        <a:rPr lang="fr-CA" sz="2000" b="1"/>
                        <a:t>d’éducation physique </a:t>
                      </a:r>
                      <a:r>
                        <a:rPr lang="fr-CA" sz="2000" b="0"/>
                        <a:t>à une période pour tous les élèves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/>
                        <a:t>Aucun</a:t>
                      </a:r>
                      <a:r>
                        <a:rPr lang="fr-CA" sz="2000" b="0" baseline="0"/>
                        <a:t> cours optionnel</a:t>
                      </a:r>
                      <a:endParaRPr lang="fr-CA" sz="2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3911869"/>
                  </a:ext>
                </a:extLst>
              </a:tr>
              <a:tr h="100366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CA" sz="2000" b="1"/>
                        <a:t>Choix d’un cours d’art:</a:t>
                      </a:r>
                      <a:r>
                        <a:rPr lang="fr-CA" sz="2000"/>
                        <a:t> </a:t>
                      </a:r>
                      <a:r>
                        <a:rPr lang="fr-CA" sz="2000">
                          <a:solidFill>
                            <a:srgbClr val="C00000"/>
                          </a:solidFill>
                        </a:rPr>
                        <a:t> arts plastiques, guitare ou  harmonie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b="1"/>
                        <a:t>Choix d’un cours d’art:</a:t>
                      </a:r>
                      <a:r>
                        <a:rPr lang="fr-CA" sz="2000" b="1" baseline="0"/>
                        <a:t> </a:t>
                      </a:r>
                      <a:r>
                        <a:rPr lang="fr-CA" sz="2000" b="1" baseline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CA" sz="2000" baseline="0">
                          <a:solidFill>
                            <a:srgbClr val="C00000"/>
                          </a:solidFill>
                        </a:rPr>
                        <a:t>arts plastiques ou harmonie</a:t>
                      </a:r>
                      <a:endParaRPr lang="fr-CA" sz="20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41035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70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 b="1"/>
              <a:t>Choix de cours en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2727" y="2190749"/>
            <a:ext cx="10931237" cy="39862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CA" sz="2400"/>
              <a:t>Il est important de bien réfléchir à l’ordre de priorité de tes choix</a:t>
            </a:r>
          </a:p>
          <a:p>
            <a:pPr marL="0" indent="0">
              <a:buNone/>
            </a:pPr>
            <a:endParaRPr lang="fr-CA" sz="2400"/>
          </a:p>
          <a:p>
            <a:r>
              <a:rPr lang="fr-CA" sz="2400"/>
              <a:t>La date limite pour les changements:  </a:t>
            </a:r>
            <a:r>
              <a:rPr lang="fr-CA" sz="2400" b="1" u="sng">
                <a:solidFill>
                  <a:srgbClr val="C00000"/>
                </a:solidFill>
              </a:rPr>
              <a:t>30 mars 2020</a:t>
            </a:r>
            <a:r>
              <a:rPr lang="fr-CA" sz="2000" i="1">
                <a:solidFill>
                  <a:srgbClr val="C00000"/>
                </a:solidFill>
                <a:latin typeface="Goudy Old Style" panose="02020502050305020303" pitchFamily="18" charset="0"/>
              </a:rPr>
              <a:t> </a:t>
            </a:r>
          </a:p>
          <a:p>
            <a:pPr marL="0" indent="0">
              <a:buNone/>
            </a:pPr>
            <a:r>
              <a:rPr lang="fr-CA" sz="2000" i="1">
                <a:latin typeface="Goudy Old Style" panose="02020502050305020303" pitchFamily="18" charset="0"/>
              </a:rPr>
              <a:t>L’élève doit obligatoirement faire ses choix de cours au laboratoire informatique. Au besoin, il pourra retourner dans son dossier de la maison.</a:t>
            </a:r>
          </a:p>
          <a:p>
            <a:pPr marL="0" indent="0">
              <a:buNone/>
            </a:pPr>
            <a:endParaRPr lang="fr-CA" sz="2400"/>
          </a:p>
          <a:p>
            <a:pPr marL="0" indent="0">
              <a:buNone/>
            </a:pPr>
            <a:r>
              <a:rPr lang="fr-CA" sz="2800">
                <a:solidFill>
                  <a:srgbClr val="3C4743"/>
                </a:solidFill>
              </a:rPr>
              <a:t>Démonstration choix de cours en ligne:</a:t>
            </a:r>
            <a:r>
              <a:rPr lang="fr-CA" sz="2800"/>
              <a:t> </a:t>
            </a:r>
          </a:p>
          <a:p>
            <a:pPr marL="0" indent="0">
              <a:buNone/>
            </a:pPr>
            <a:r>
              <a:rPr lang="fr-CA" sz="2800">
                <a:hlinkClick r:id="rId6"/>
              </a:rPr>
              <a:t>https://www.youtube.com/watch?v=jqv3N3hx49Q</a:t>
            </a:r>
            <a:endParaRPr lang="fr-CA" sz="2800">
              <a:cs typeface="Calibri"/>
            </a:endParaRPr>
          </a:p>
          <a:p>
            <a:endParaRPr lang="fr-CA" sz="2800">
              <a:solidFill>
                <a:srgbClr val="0070C0"/>
              </a:solidFill>
            </a:endParaRPr>
          </a:p>
          <a:p>
            <a:endParaRPr lang="fr-CA" sz="280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6BE7-899D-4075-917F-DBDE33B6B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4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31951" y="404814"/>
            <a:ext cx="8137525" cy="720725"/>
          </a:xfrm>
        </p:spPr>
        <p:txBody>
          <a:bodyPr>
            <a:normAutofit fontScale="90000"/>
          </a:bodyPr>
          <a:lstStyle/>
          <a:p>
            <a:pPr algn="ctr"/>
            <a:br>
              <a:rPr lang="fr-CA" altLang="fr-FR" sz="44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A" altLang="fr-FR" sz="4400" b="1">
                <a:cs typeface="Calibri" panose="020F0502020204030204" pitchFamily="34" charset="0"/>
              </a:rPr>
              <a:t>Déroulement</a:t>
            </a:r>
            <a:r>
              <a:rPr lang="fr-CA" altLang="fr-FR" sz="4400" b="1"/>
              <a:t> </a:t>
            </a:r>
            <a:r>
              <a:rPr lang="fr-CA" altLang="fr-FR" sz="4400" b="1">
                <a:cs typeface="Calibri" panose="020F0502020204030204" pitchFamily="34" charset="0"/>
              </a:rPr>
              <a:t>de la présentation</a:t>
            </a: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128714" y="2181472"/>
            <a:ext cx="8640762" cy="431800"/>
          </a:xfrm>
          <a:prstGeom prst="rect">
            <a:avLst/>
          </a:prstGeom>
          <a:solidFill>
            <a:srgbClr val="92D05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128714" y="4303836"/>
            <a:ext cx="8640762" cy="431800"/>
          </a:xfrm>
          <a:prstGeom prst="rect">
            <a:avLst/>
          </a:prstGeom>
          <a:solidFill>
            <a:srgbClr val="92D05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009692" y="2112963"/>
            <a:ext cx="9020092" cy="4608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fr-CA" b="1"/>
              <a:t>PARTIE 1: en classe: </a:t>
            </a:r>
            <a:endParaRPr lang="fr-CA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CA"/>
              <a:t>Explication du choix de cours pour l’an prochain</a:t>
            </a:r>
            <a:endParaRPr lang="fr-CA">
              <a:cs typeface="Calibri"/>
            </a:endParaRPr>
          </a:p>
          <a:p>
            <a:pPr>
              <a:defRPr/>
            </a:pPr>
            <a:r>
              <a:rPr lang="fr-CA"/>
              <a:t>Explication du choix de cours en ligne (Vidéo)</a:t>
            </a:r>
            <a:endParaRPr lang="fr-CA">
              <a:cs typeface="Calibri"/>
            </a:endParaRPr>
          </a:p>
          <a:p>
            <a:pPr marL="0" indent="0">
              <a:buNone/>
              <a:defRPr/>
            </a:pPr>
            <a:endParaRPr lang="fr-CA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fr-CA" b="1"/>
              <a:t>PARTIE 2: au laboratoire informatique :</a:t>
            </a:r>
            <a:endParaRPr lang="fr-CA" b="1">
              <a:cs typeface="Calibri"/>
            </a:endParaRPr>
          </a:p>
          <a:p>
            <a:pPr>
              <a:defRPr/>
            </a:pPr>
            <a:r>
              <a:rPr lang="fr-CA"/>
              <a:t> Choix de cours en ligne</a:t>
            </a:r>
            <a:endParaRPr lang="fr-CA">
              <a:cs typeface="Calibri"/>
            </a:endParaRPr>
          </a:p>
          <a:p>
            <a:pPr marL="0" indent="0">
              <a:buNone/>
              <a:defRPr/>
            </a:pPr>
            <a:endParaRPr lang="fr-CA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fr-CA" sz="1600"/>
          </a:p>
          <a:p>
            <a:pPr marL="0" indent="0">
              <a:buNone/>
              <a:defRPr/>
            </a:pPr>
            <a:endParaRPr lang="fr-CA" sz="1600"/>
          </a:p>
        </p:txBody>
      </p:sp>
      <p:sp>
        <p:nvSpPr>
          <p:cNvPr id="8199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140C1-47E2-469C-B165-1791DA465066}" type="slidenum">
              <a:rPr kumimoji="0" lang="fr-CA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age Italic" panose="03070502040507070304" pitchFamily="66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A" altLang="fr-FR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Rage Italic" panose="03070502040507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93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2108" y="466343"/>
            <a:ext cx="9796684" cy="1362113"/>
          </a:xfrm>
        </p:spPr>
        <p:txBody>
          <a:bodyPr>
            <a:normAutofit/>
          </a:bodyPr>
          <a:lstStyle/>
          <a:p>
            <a:r>
              <a:rPr lang="fr-CA" sz="3200" b="1"/>
              <a:t>Le</a:t>
            </a:r>
            <a:r>
              <a:rPr lang="fr-CA" sz="4000" b="1">
                <a:latin typeface="Ink Free"/>
              </a:rPr>
              <a:t> Paul-Hubert: </a:t>
            </a:r>
            <a:r>
              <a:rPr lang="fr-CA" sz="2800"/>
              <a:t>mon nouveau milieu de vie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Que connais-tu de ta future école?</a:t>
            </a:r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r>
              <a:rPr lang="fr-CA">
                <a:hlinkClick r:id="rId7"/>
              </a:rPr>
              <a:t>http://paulhubert.csphares.qc.ca/blog/2018/09/26/video-de-lecole-paul-hubert</a:t>
            </a:r>
            <a:endParaRPr lang="fr-CA"/>
          </a:p>
          <a:p>
            <a:endParaRPr lang="fr-CA" b="1"/>
          </a:p>
          <a:p>
            <a:endParaRPr lang="fr-CA"/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6BE7-899D-4075-917F-DBDE33B6B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 11" descr="Signo De Interrogación - Imagen gratis en Pixab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730">
            <a:off x="9811594" y="3526852"/>
            <a:ext cx="2979939" cy="28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6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A9E93-C135-4FA0-9292-1EDBD4DD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/>
              <a:t>L’élève aura à faire </a:t>
            </a:r>
            <a:r>
              <a:rPr lang="fr-CA" b="1" u="sng"/>
              <a:t>4 choix </a:t>
            </a:r>
            <a:r>
              <a:rPr lang="fr-CA" b="1"/>
              <a:t>de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A2509B-FD24-43BD-82DA-820245D94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/>
              <a:t>Lors de ton inscription en janvier, tu as choisi trois parcours.</a:t>
            </a:r>
          </a:p>
          <a:p>
            <a:pPr marL="0" indent="0">
              <a:buNone/>
            </a:pPr>
            <a:r>
              <a:rPr lang="fr-CA" b="1"/>
              <a:t>Tu devras faire les choix selon les parcours choisis. </a:t>
            </a:r>
          </a:p>
          <a:p>
            <a:pPr marL="0" indent="0">
              <a:buNone/>
            </a:pPr>
            <a:endParaRPr lang="fr-CA" sz="2400" b="1"/>
          </a:p>
          <a:p>
            <a:r>
              <a:rPr lang="fr-CA" sz="2400"/>
              <a:t>Anglais ou Anglais enrichi</a:t>
            </a:r>
          </a:p>
          <a:p>
            <a:r>
              <a:rPr lang="fr-CA" sz="2400"/>
              <a:t>Science et technologie ou Applications technologiques et scientifiques</a:t>
            </a:r>
          </a:p>
          <a:p>
            <a:r>
              <a:rPr lang="fr-CA" sz="2400"/>
              <a:t>Arts plastiques, Guitare ou Harmonie</a:t>
            </a:r>
          </a:p>
          <a:p>
            <a:r>
              <a:rPr lang="fr-CA" sz="2400"/>
              <a:t>Le choix d’une option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9F6EA3-D4DD-4D0F-BD51-692C3F2E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57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b="1"/>
              <a:t>Vue d’ensemble des choix possibles…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6537562"/>
              </p:ext>
            </p:extLst>
          </p:nvPr>
        </p:nvGraphicFramePr>
        <p:xfrm>
          <a:off x="818721" y="2368104"/>
          <a:ext cx="9573613" cy="38142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78642">
                  <a:extLst>
                    <a:ext uri="{9D8B030D-6E8A-4147-A177-3AD203B41FA5}">
                      <a16:colId xmlns:a16="http://schemas.microsoft.com/office/drawing/2014/main" val="2776989070"/>
                    </a:ext>
                  </a:extLst>
                </a:gridCol>
                <a:gridCol w="1648926">
                  <a:extLst>
                    <a:ext uri="{9D8B030D-6E8A-4147-A177-3AD203B41FA5}">
                      <a16:colId xmlns:a16="http://schemas.microsoft.com/office/drawing/2014/main" val="2630490958"/>
                    </a:ext>
                  </a:extLst>
                </a:gridCol>
                <a:gridCol w="1648926">
                  <a:extLst>
                    <a:ext uri="{9D8B030D-6E8A-4147-A177-3AD203B41FA5}">
                      <a16:colId xmlns:a16="http://schemas.microsoft.com/office/drawing/2014/main" val="3079816702"/>
                    </a:ext>
                  </a:extLst>
                </a:gridCol>
                <a:gridCol w="1912989">
                  <a:extLst>
                    <a:ext uri="{9D8B030D-6E8A-4147-A177-3AD203B41FA5}">
                      <a16:colId xmlns:a16="http://schemas.microsoft.com/office/drawing/2014/main" val="4100074990"/>
                    </a:ext>
                  </a:extLst>
                </a:gridCol>
                <a:gridCol w="1484130">
                  <a:extLst>
                    <a:ext uri="{9D8B030D-6E8A-4147-A177-3AD203B41FA5}">
                      <a16:colId xmlns:a16="http://schemas.microsoft.com/office/drawing/2014/main" val="2193419782"/>
                    </a:ext>
                  </a:extLst>
                </a:gridCol>
              </a:tblGrid>
              <a:tr h="1115858">
                <a:tc>
                  <a:txBody>
                    <a:bodyPr/>
                    <a:lstStyle/>
                    <a:p>
                      <a:pPr algn="l"/>
                      <a:r>
                        <a:rPr lang="fr-CA" sz="2400"/>
                        <a:t>Parcours/PPP</a:t>
                      </a:r>
                    </a:p>
                    <a:p>
                      <a:pPr algn="l"/>
                      <a:r>
                        <a:rPr lang="fr-CA" sz="2000" baseline="0"/>
                        <a:t>         </a:t>
                      </a:r>
                    </a:p>
                    <a:p>
                      <a:pPr algn="l"/>
                      <a:r>
                        <a:rPr lang="fr-CA" sz="2000" baseline="0"/>
                        <a:t>                       </a:t>
                      </a:r>
                      <a:r>
                        <a:rPr lang="fr-CA" sz="2400" baseline="0"/>
                        <a:t>Choix</a:t>
                      </a:r>
                      <a:endParaRPr lang="fr-C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/>
                        <a:t>Sciences </a:t>
                      </a:r>
                    </a:p>
                    <a:p>
                      <a:pPr algn="ctr"/>
                      <a:r>
                        <a:rPr lang="fr-CA" sz="2000" b="0"/>
                        <a:t>ST / 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/>
                        <a:t>Anglais: </a:t>
                      </a:r>
                      <a:r>
                        <a:rPr lang="fr-CA" sz="2000" b="0"/>
                        <a:t>régulier/</a:t>
                      </a:r>
                    </a:p>
                    <a:p>
                      <a:pPr algn="ctr"/>
                      <a:r>
                        <a:rPr lang="fr-CA" sz="2000" b="0"/>
                        <a:t>enrichi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/>
                        <a:t>Arts: </a:t>
                      </a:r>
                      <a:r>
                        <a:rPr lang="fr-CA" sz="2000" b="0"/>
                        <a:t>Arts plastiques, guitare,</a:t>
                      </a:r>
                      <a:r>
                        <a:rPr lang="fr-CA" sz="2000" b="0" baseline="0"/>
                        <a:t> harmonie</a:t>
                      </a:r>
                      <a:endParaRPr lang="fr-CA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/>
                        <a:t>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97928"/>
                  </a:ext>
                </a:extLst>
              </a:tr>
              <a:tr h="461914">
                <a:tc rowSpan="2">
                  <a:txBody>
                    <a:bodyPr/>
                    <a:lstStyle/>
                    <a:p>
                      <a:pPr algn="l"/>
                      <a:endParaRPr lang="fr-CA" sz="2400" b="1"/>
                    </a:p>
                    <a:p>
                      <a:pPr algn="l"/>
                      <a:r>
                        <a:rPr lang="fr-CA" sz="2400" b="1"/>
                        <a:t>Parcours général </a:t>
                      </a:r>
                      <a:endParaRPr lang="fr-CA" sz="2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>
                          <a:solidFill>
                            <a:srgbClr val="C00000"/>
                          </a:solidFill>
                        </a:rPr>
                        <a:t> 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70164"/>
                  </a:ext>
                </a:extLst>
              </a:tr>
              <a:tr h="595010">
                <a:tc vMerge="1">
                  <a:txBody>
                    <a:bodyPr/>
                    <a:lstStyle/>
                    <a:p>
                      <a:pPr algn="l"/>
                      <a:endParaRPr lang="fr-CA" sz="2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>
                          <a:solidFill>
                            <a:srgbClr val="C00000"/>
                          </a:solidFill>
                        </a:rPr>
                        <a:t>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/>
                        <a:t>PPO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524148"/>
                  </a:ext>
                </a:extLst>
              </a:tr>
              <a:tr h="46191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CA" sz="2400" b="1"/>
                        <a:t>PEI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/>
                        <a:t>enrichi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234154"/>
                  </a:ext>
                </a:extLst>
              </a:tr>
              <a:tr h="46191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CA" sz="2400" b="1"/>
                        <a:t>CASL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/>
                        <a:t>régulier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CA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613893"/>
                  </a:ext>
                </a:extLst>
              </a:tr>
              <a:tr h="461914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CA" sz="2400" b="1"/>
                        <a:t>CASR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0"/>
                        <a:t>régulier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CA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903529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6BE7-899D-4075-917F-DBDE33B6B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toile à 7 branches 5"/>
          <p:cNvSpPr/>
          <p:nvPr>
            <p:custDataLst>
              <p:tags r:id="rId4"/>
            </p:custDataLst>
          </p:nvPr>
        </p:nvSpPr>
        <p:spPr>
          <a:xfrm rot="977732">
            <a:off x="9794919" y="3644182"/>
            <a:ext cx="727113" cy="682663"/>
          </a:xfrm>
          <a:prstGeom prst="star7">
            <a:avLst>
              <a:gd name="adj" fmla="val 0"/>
              <a:gd name="hf" fmla="val 102572"/>
              <a:gd name="vf" fmla="val 10521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>
          <a:xfrm flipH="1">
            <a:off x="819239" y="2379826"/>
            <a:ext cx="3059872" cy="1325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7BD89A8-3504-4447-8023-F2C8BDB47F0A}"/>
              </a:ext>
            </a:extLst>
          </p:cNvPr>
          <p:cNvSpPr txBox="1"/>
          <p:nvPr/>
        </p:nvSpPr>
        <p:spPr>
          <a:xfrm>
            <a:off x="813758" y="61621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rgbClr val="C00000"/>
                </a:solidFill>
                <a:cs typeface="Calibri"/>
              </a:rPr>
              <a:t>X: </a:t>
            </a:r>
            <a:r>
              <a:rPr lang="fr-FR">
                <a:cs typeface="Calibri"/>
              </a:rPr>
              <a:t>choix à faire</a:t>
            </a:r>
          </a:p>
        </p:txBody>
      </p:sp>
    </p:spTree>
    <p:extLst>
      <p:ext uri="{BB962C8B-B14F-4D97-AF65-F5344CB8AC3E}">
        <p14:creationId xmlns:p14="http://schemas.microsoft.com/office/powerpoint/2010/main" val="350656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/>
              <a:t>Science et technologie</a:t>
            </a:r>
            <a:br>
              <a:rPr lang="fr-CA" b="1"/>
            </a:br>
            <a:r>
              <a:rPr lang="fr-CA"/>
              <a:t> </a:t>
            </a:r>
            <a:r>
              <a:rPr lang="fr-CA" sz="2400"/>
              <a:t>(apprentissage par théorie, recherche de solutions, plus abstrait)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6BE7-899D-4075-917F-DBDE33B6B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97090058"/>
              </p:ext>
            </p:extLst>
          </p:nvPr>
        </p:nvGraphicFramePr>
        <p:xfrm>
          <a:off x="246409" y="2296039"/>
          <a:ext cx="11696134" cy="3470546"/>
        </p:xfrm>
        <a:graphic>
          <a:graphicData uri="http://schemas.openxmlformats.org/drawingml/2006/table">
            <a:tbl>
              <a:tblPr firstRow="1" bandRow="1"/>
              <a:tblGrid>
                <a:gridCol w="5848067">
                  <a:extLst>
                    <a:ext uri="{9D8B030D-6E8A-4147-A177-3AD203B41FA5}">
                      <a16:colId xmlns:a16="http://schemas.microsoft.com/office/drawing/2014/main" val="462983250"/>
                    </a:ext>
                  </a:extLst>
                </a:gridCol>
                <a:gridCol w="5848067">
                  <a:extLst>
                    <a:ext uri="{9D8B030D-6E8A-4147-A177-3AD203B41FA5}">
                      <a16:colId xmlns:a16="http://schemas.microsoft.com/office/drawing/2014/main" val="2128715629"/>
                    </a:ext>
                  </a:extLst>
                </a:gridCol>
              </a:tblGrid>
              <a:tr h="455663">
                <a:tc>
                  <a:txBody>
                    <a:bodyPr/>
                    <a:lstStyle/>
                    <a:p>
                      <a:pPr algn="ctr"/>
                      <a:r>
                        <a:rPr lang="fr-CA" sz="3200" b="1">
                          <a:solidFill>
                            <a:schemeClr val="bg2"/>
                          </a:solidFill>
                        </a:rPr>
                        <a:t>Si tu</a:t>
                      </a:r>
                      <a:r>
                        <a:rPr lang="fr-CA" sz="3200" b="1" baseline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fr-CA" sz="3200" b="1">
                          <a:solidFill>
                            <a:schemeClr val="bg2"/>
                          </a:solidFill>
                        </a:rPr>
                        <a:t>aimes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A52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fr-CA" sz="3200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 es une personne</a:t>
                      </a:r>
                      <a:endParaRPr lang="fr-CA" sz="32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A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93811"/>
                  </a:ext>
                </a:extLst>
              </a:tr>
              <a:tr h="42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recherche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Observatrice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7420"/>
                  </a:ext>
                </a:extLst>
              </a:tr>
              <a:tr h="455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activités intellectuelles et les tâches abstraites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Méthodique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8979"/>
                  </a:ext>
                </a:extLst>
              </a:tr>
              <a:tr h="42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Réfléchir et observer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Chercheuse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74481"/>
                  </a:ext>
                </a:extLst>
              </a:tr>
              <a:tr h="701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Comprendre le pourquoi des choses et poser des questions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Désirant expliquer des phénomènes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218304"/>
                  </a:ext>
                </a:extLst>
              </a:tr>
              <a:tr h="426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 sujets d’actualité scientifique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 a un esprit critique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12033"/>
                  </a:ext>
                </a:extLst>
              </a:tr>
              <a:tr h="4556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SzPts val="1100"/>
                        <a:buFont typeface="Arial" panose="020B0604020202020204" pitchFamily="34" charset="0"/>
                        <a:buChar char="•"/>
                      </a:pPr>
                      <a:r>
                        <a:rPr lang="fr-CA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Expérimenter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endParaRPr lang="fr-CA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12635"/>
                  </a:ext>
                </a:extLst>
              </a:tr>
            </a:tbl>
          </a:graphicData>
        </a:graphic>
      </p:graphicFrame>
      <p:sp>
        <p:nvSpPr>
          <p:cNvPr id="7" name="Étoile à 7 branches 6"/>
          <p:cNvSpPr/>
          <p:nvPr>
            <p:custDataLst>
              <p:tags r:id="rId4"/>
            </p:custDataLst>
          </p:nvPr>
        </p:nvSpPr>
        <p:spPr>
          <a:xfrm rot="913326">
            <a:off x="9710295" y="4487687"/>
            <a:ext cx="2396993" cy="1953376"/>
          </a:xfrm>
          <a:prstGeom prst="star7">
            <a:avLst>
              <a:gd name="adj" fmla="val 32833"/>
              <a:gd name="hf" fmla="val 102572"/>
              <a:gd name="vf" fmla="val 105210"/>
            </a:avLst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1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i="0" u="none" strike="noStrike" kern="1200" cap="none" spc="0" normalizeH="0" baseline="0" noProof="0">
                <a:ln>
                  <a:noFill/>
                </a:ln>
                <a:solidFill>
                  <a:srgbClr val="E5E6D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choix de cours optionnel à faire!</a:t>
            </a:r>
          </a:p>
        </p:txBody>
      </p:sp>
    </p:spTree>
    <p:extLst>
      <p:ext uri="{BB962C8B-B14F-4D97-AF65-F5344CB8AC3E}">
        <p14:creationId xmlns:p14="http://schemas.microsoft.com/office/powerpoint/2010/main" val="285607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7091" y="466343"/>
            <a:ext cx="11651673" cy="1362113"/>
          </a:xfrm>
        </p:spPr>
        <p:txBody>
          <a:bodyPr/>
          <a:lstStyle/>
          <a:p>
            <a:pPr algn="ctr"/>
            <a:r>
              <a:rPr lang="fr-CA" b="1"/>
              <a:t>Choix d’options pour les élèves ayant choisi ST</a:t>
            </a:r>
            <a:r>
              <a:rPr lang="fr-CA" sz="2000" b="1"/>
              <a:t> (science et technologie)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6BE7-899D-4075-917F-DBDE33B6B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56106005"/>
              </p:ext>
            </p:extLst>
          </p:nvPr>
        </p:nvGraphicFramePr>
        <p:xfrm>
          <a:off x="1384722" y="1922968"/>
          <a:ext cx="8118661" cy="47625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18661">
                  <a:extLst>
                    <a:ext uri="{9D8B030D-6E8A-4147-A177-3AD203B41FA5}">
                      <a16:colId xmlns:a16="http://schemas.microsoft.com/office/drawing/2014/main" val="3328439980"/>
                    </a:ext>
                  </a:extLst>
                </a:gridCol>
              </a:tblGrid>
              <a:tr h="1284651">
                <a:tc>
                  <a:txBody>
                    <a:bodyPr/>
                    <a:lstStyle/>
                    <a:p>
                      <a:endParaRPr lang="fr-CA" sz="2800" b="1" i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fr-CA" sz="2800" b="1" i="0">
                          <a:solidFill>
                            <a:srgbClr val="00B0F0"/>
                          </a:solidFill>
                        </a:rPr>
                        <a:t>Cours </a:t>
                      </a:r>
                      <a:r>
                        <a:rPr lang="fr-CA" sz="2800" b="1" i="0" baseline="0">
                          <a:solidFill>
                            <a:srgbClr val="00B0F0"/>
                          </a:solidFill>
                        </a:rPr>
                        <a:t>optionnels </a:t>
                      </a:r>
                      <a:endParaRPr lang="fr-CA" sz="2800" b="1" i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944509"/>
                  </a:ext>
                </a:extLst>
              </a:tr>
              <a:tr h="372638">
                <a:tc>
                  <a:txBody>
                    <a:bodyPr/>
                    <a:lstStyle/>
                    <a:p>
                      <a:r>
                        <a:rPr lang="fr-CA" sz="2000" b="0" i="0"/>
                        <a:t>Arts plastiques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42100"/>
                  </a:ext>
                </a:extLst>
              </a:tr>
              <a:tr h="372638">
                <a:tc>
                  <a:txBody>
                    <a:bodyPr/>
                    <a:lstStyle/>
                    <a:p>
                      <a:r>
                        <a:rPr lang="fr-CA" sz="2000"/>
                        <a:t>Éducation physique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23762"/>
                  </a:ext>
                </a:extLst>
              </a:tr>
              <a:tr h="372638">
                <a:tc>
                  <a:txBody>
                    <a:bodyPr/>
                    <a:lstStyle/>
                    <a:p>
                      <a:r>
                        <a:rPr lang="fr-CA" sz="2000"/>
                        <a:t>Informatique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849176"/>
                  </a:ext>
                </a:extLst>
              </a:tr>
              <a:tr h="372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/>
                        <a:t>Projet personnel d’orientation (PPO)</a:t>
                      </a:r>
                    </a:p>
                  </a:txBody>
                  <a:tcP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923445"/>
                  </a:ext>
                </a:extLst>
              </a:tr>
              <a:tr h="37263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CA" sz="2000"/>
                        <a:t>Musique guitare 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12494"/>
                  </a:ext>
                </a:extLst>
              </a:tr>
              <a:tr h="372638">
                <a:tc>
                  <a:txBody>
                    <a:bodyPr/>
                    <a:lstStyle/>
                    <a:p>
                      <a:r>
                        <a:rPr lang="fr-CA" sz="2000"/>
                        <a:t>Espagnol (3</a:t>
                      </a:r>
                      <a:r>
                        <a:rPr lang="fr-CA" sz="2000" baseline="30000"/>
                        <a:t>e</a:t>
                      </a:r>
                      <a:r>
                        <a:rPr lang="fr-CA" sz="2000"/>
                        <a:t> et 4</a:t>
                      </a:r>
                      <a:r>
                        <a:rPr lang="fr-CA" sz="2000" baseline="30000"/>
                        <a:t>e</a:t>
                      </a:r>
                      <a:r>
                        <a:rPr lang="fr-CA" sz="2000"/>
                        <a:t> sec)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787028"/>
                  </a:ext>
                </a:extLst>
              </a:tr>
              <a:tr h="425389">
                <a:tc>
                  <a:txBody>
                    <a:bodyPr/>
                    <a:lstStyle/>
                    <a:p>
                      <a:r>
                        <a:rPr lang="fr-CA" sz="2000"/>
                        <a:t>Plein air (3</a:t>
                      </a:r>
                      <a:r>
                        <a:rPr lang="fr-CA" sz="2000" baseline="30000"/>
                        <a:t>e</a:t>
                      </a:r>
                      <a:r>
                        <a:rPr lang="fr-CA" sz="2000"/>
                        <a:t> et 4</a:t>
                      </a:r>
                      <a:r>
                        <a:rPr lang="fr-CA" sz="2000" baseline="30000"/>
                        <a:t>e</a:t>
                      </a:r>
                      <a:r>
                        <a:rPr lang="fr-CA" sz="2000" baseline="0"/>
                        <a:t> sec)</a:t>
                      </a:r>
                      <a:endParaRPr lang="fr-CA" sz="200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395672"/>
                  </a:ext>
                </a:extLst>
              </a:tr>
              <a:tr h="675068">
                <a:tc>
                  <a:txBody>
                    <a:bodyPr/>
                    <a:lstStyle/>
                    <a:p>
                      <a:r>
                        <a:rPr lang="fr-CA" sz="2000"/>
                        <a:t>Vie adolescente</a:t>
                      </a:r>
                      <a:r>
                        <a:rPr lang="fr-CA" sz="2000" baseline="0"/>
                        <a:t> et interrelations</a:t>
                      </a:r>
                      <a:endParaRPr lang="fr-CA" sz="20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924503"/>
                  </a:ext>
                </a:extLst>
              </a:tr>
            </a:tbl>
          </a:graphicData>
        </a:graphic>
      </p:graphicFrame>
      <p:sp>
        <p:nvSpPr>
          <p:cNvPr id="11" name="Étoile à 7 branches 10"/>
          <p:cNvSpPr/>
          <p:nvPr>
            <p:custDataLst>
              <p:tags r:id="rId4"/>
            </p:custDataLst>
          </p:nvPr>
        </p:nvSpPr>
        <p:spPr>
          <a:xfrm rot="890843">
            <a:off x="7022889" y="3600130"/>
            <a:ext cx="2629677" cy="2046985"/>
          </a:xfrm>
          <a:prstGeom prst="star7">
            <a:avLst>
              <a:gd name="adj" fmla="val 36948"/>
              <a:gd name="hf" fmla="val 102572"/>
              <a:gd name="vf" fmla="val 10521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1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i="0" u="none" strike="noStrike" kern="1200" cap="none" spc="0" normalizeH="0" baseline="0" noProof="0">
                <a:ln>
                  <a:noFill/>
                </a:ln>
                <a:solidFill>
                  <a:srgbClr val="E5E6D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Tous ces choix de cours sont à classer en ordre de préférence</a:t>
            </a:r>
          </a:p>
        </p:txBody>
      </p:sp>
    </p:spTree>
    <p:extLst>
      <p:ext uri="{BB962C8B-B14F-4D97-AF65-F5344CB8AC3E}">
        <p14:creationId xmlns:p14="http://schemas.microsoft.com/office/powerpoint/2010/main" val="31028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789" y="466343"/>
            <a:ext cx="10729912" cy="1362113"/>
          </a:xfrm>
        </p:spPr>
        <p:txBody>
          <a:bodyPr>
            <a:normAutofit/>
          </a:bodyPr>
          <a:lstStyle/>
          <a:p>
            <a:pPr algn="ctr"/>
            <a:r>
              <a:rPr lang="fr-CA" b="1"/>
              <a:t>Applications technologiques et scientifiques</a:t>
            </a:r>
            <a:br>
              <a:rPr lang="fr-CA" b="1"/>
            </a:br>
            <a:r>
              <a:rPr lang="fr-CA"/>
              <a:t> </a:t>
            </a:r>
            <a:r>
              <a:rPr lang="fr-CA" sz="2400"/>
              <a:t>(apprentissage par expérimentation, plus concret)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6BE7-899D-4075-917F-DBDE33B6B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30604956"/>
              </p:ext>
            </p:extLst>
          </p:nvPr>
        </p:nvGraphicFramePr>
        <p:xfrm>
          <a:off x="382015" y="2105261"/>
          <a:ext cx="11376598" cy="40323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78066">
                  <a:extLst>
                    <a:ext uri="{9D8B030D-6E8A-4147-A177-3AD203B41FA5}">
                      <a16:colId xmlns:a16="http://schemas.microsoft.com/office/drawing/2014/main" val="3265478225"/>
                    </a:ext>
                  </a:extLst>
                </a:gridCol>
                <a:gridCol w="5698532">
                  <a:extLst>
                    <a:ext uri="{9D8B030D-6E8A-4147-A177-3AD203B41FA5}">
                      <a16:colId xmlns:a16="http://schemas.microsoft.com/office/drawing/2014/main" val="367431922"/>
                    </a:ext>
                  </a:extLst>
                </a:gridCol>
              </a:tblGrid>
              <a:tr h="542872"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solidFill>
                            <a:schemeClr val="bg2"/>
                          </a:solidFill>
                        </a:rPr>
                        <a:t>Si tu aimes</a:t>
                      </a:r>
                    </a:p>
                  </a:txBody>
                  <a:tcPr>
                    <a:solidFill>
                      <a:srgbClr val="71A5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>
                          <a:solidFill>
                            <a:schemeClr val="bg2"/>
                          </a:solidFill>
                        </a:rPr>
                        <a:t>Tu</a:t>
                      </a:r>
                      <a:r>
                        <a:rPr lang="fr-CA" sz="3200" baseline="0">
                          <a:solidFill>
                            <a:schemeClr val="bg2"/>
                          </a:solidFill>
                        </a:rPr>
                        <a:t> es une personne</a:t>
                      </a:r>
                      <a:endParaRPr lang="fr-CA" sz="320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71A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081"/>
                  </a:ext>
                </a:extLst>
              </a:tr>
              <a:tr h="4442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/>
                        <a:t>Faire des activités concrètes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/>
                        <a:t>Qui a un esprit pratique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512015"/>
                  </a:ext>
                </a:extLst>
              </a:tr>
              <a:tr h="44609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/>
                        <a:t>Les travaux manuels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/>
                        <a:t>Désirant inventer, démonter</a:t>
                      </a:r>
                      <a:r>
                        <a:rPr lang="fr-CA" sz="2000" baseline="0"/>
                        <a:t> et réparer des objets</a:t>
                      </a:r>
                      <a:endParaRPr lang="fr-CA" sz="20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607048"/>
                  </a:ext>
                </a:extLst>
              </a:tr>
              <a:tr h="78596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/>
                        <a:t>Fabriquer</a:t>
                      </a:r>
                      <a:r>
                        <a:rPr lang="fr-CA" sz="2000" baseline="0"/>
                        <a:t> des objets</a:t>
                      </a:r>
                      <a:endParaRPr lang="fr-CA" sz="20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/>
                        <a:t>Qui manifeste de la curiosité pour des objets techniques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242459"/>
                  </a:ext>
                </a:extLst>
              </a:tr>
              <a:tr h="4442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/>
                        <a:t>Comprendre le fonctionnement</a:t>
                      </a:r>
                      <a:r>
                        <a:rPr lang="fr-CA" sz="2000" baseline="0"/>
                        <a:t> des objets</a:t>
                      </a:r>
                      <a:endParaRPr lang="fr-CA" sz="20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A" sz="20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824"/>
                  </a:ext>
                </a:extLst>
              </a:tr>
              <a:tr h="4442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/>
                        <a:t>Comprendre comment sont fabriqués les objets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A" sz="20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000047"/>
                  </a:ext>
                </a:extLst>
              </a:tr>
              <a:tr h="4442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/>
                        <a:t>Suivre le</a:t>
                      </a:r>
                      <a:r>
                        <a:rPr lang="fr-CA" sz="2000" baseline="0"/>
                        <a:t> développement technologique</a:t>
                      </a:r>
                      <a:endParaRPr lang="fr-CA" sz="20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A" sz="20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12454"/>
                  </a:ext>
                </a:extLst>
              </a:tr>
              <a:tr h="4442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2000"/>
                        <a:t>Prendre des risques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CA" sz="20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443938"/>
                  </a:ext>
                </a:extLst>
              </a:tr>
            </a:tbl>
          </a:graphicData>
        </a:graphic>
      </p:graphicFrame>
      <p:sp>
        <p:nvSpPr>
          <p:cNvPr id="7" name="Étoile à 7 branches 6"/>
          <p:cNvSpPr/>
          <p:nvPr>
            <p:custDataLst>
              <p:tags r:id="rId4"/>
            </p:custDataLst>
          </p:nvPr>
        </p:nvSpPr>
        <p:spPr>
          <a:xfrm rot="726430">
            <a:off x="9094115" y="4515064"/>
            <a:ext cx="2013689" cy="1684146"/>
          </a:xfrm>
          <a:prstGeom prst="star7">
            <a:avLst>
              <a:gd name="adj" fmla="val 37609"/>
              <a:gd name="hf" fmla="val 102572"/>
              <a:gd name="vf" fmla="val 105210"/>
            </a:avLst>
          </a:prstGeom>
          <a:solidFill>
            <a:srgbClr val="66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i="0" u="none" strike="noStrike" kern="1200" cap="none" spc="0" normalizeH="0" baseline="0" noProof="0">
                <a:ln>
                  <a:noFill/>
                </a:ln>
                <a:solidFill>
                  <a:srgbClr val="E5E6D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L’option sera le PPO</a:t>
            </a:r>
          </a:p>
        </p:txBody>
      </p:sp>
    </p:spTree>
    <p:extLst>
      <p:ext uri="{BB962C8B-B14F-4D97-AF65-F5344CB8AC3E}">
        <p14:creationId xmlns:p14="http://schemas.microsoft.com/office/powerpoint/2010/main" val="113916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80160" y="506776"/>
            <a:ext cx="9628632" cy="1321680"/>
          </a:xfrm>
        </p:spPr>
        <p:txBody>
          <a:bodyPr>
            <a:normAutofit/>
          </a:bodyPr>
          <a:lstStyle/>
          <a:p>
            <a:r>
              <a:rPr lang="fr-CA" sz="2400" b="1"/>
              <a:t>Objectif:</a:t>
            </a:r>
            <a:br>
              <a:rPr lang="fr-CA" sz="2400"/>
            </a:br>
            <a:r>
              <a:rPr lang="fr-CA" sz="2400"/>
              <a:t>Développer une conscience planétaire en favorisant une ouverture d’esprit sur la compréhension internationale et la coopération entre les peuples.</a:t>
            </a:r>
            <a:endParaRPr lang="fr-CA" sz="32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1" y="5833751"/>
            <a:ext cx="11194472" cy="887724"/>
          </a:xfrm>
        </p:spPr>
        <p:txBody>
          <a:bodyPr>
            <a:normAutofit/>
          </a:bodyPr>
          <a:lstStyle/>
          <a:p>
            <a:r>
              <a:rPr lang="fr-CA" b="1">
                <a:solidFill>
                  <a:srgbClr val="7030A0"/>
                </a:solidFill>
              </a:rPr>
              <a:t>Le seul choix de cours à faire en PEI est le cours d’arts</a:t>
            </a:r>
            <a:r>
              <a:rPr lang="fr-CA">
                <a:solidFill>
                  <a:srgbClr val="7030A0"/>
                </a:solidFill>
              </a:rPr>
              <a:t> (arts plastiques ou guitare).</a:t>
            </a:r>
          </a:p>
          <a:p>
            <a:endParaRPr lang="fr-CA" b="1">
              <a:solidFill>
                <a:srgbClr val="D4406A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6BE7-899D-4075-917F-DBDE33B6B69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3C47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e 11"/>
          <p:cNvGrpSpPr/>
          <p:nvPr>
            <p:custDataLst>
              <p:tags r:id="rId4"/>
            </p:custDataLst>
          </p:nvPr>
        </p:nvGrpSpPr>
        <p:grpSpPr>
          <a:xfrm>
            <a:off x="2521870" y="2087785"/>
            <a:ext cx="6418024" cy="453080"/>
            <a:chOff x="2521870" y="2087785"/>
            <a:chExt cx="6418024" cy="453080"/>
          </a:xfrm>
        </p:grpSpPr>
        <p:grpSp>
          <p:nvGrpSpPr>
            <p:cNvPr id="8" name="Groupe 7"/>
            <p:cNvGrpSpPr/>
            <p:nvPr/>
          </p:nvGrpSpPr>
          <p:grpSpPr>
            <a:xfrm>
              <a:off x="2748410" y="2087785"/>
              <a:ext cx="6191484" cy="453080"/>
              <a:chOff x="1672779" y="1178524"/>
              <a:chExt cx="6191484" cy="453080"/>
            </a:xfrm>
          </p:grpSpPr>
          <p:sp>
            <p:nvSpPr>
              <p:cNvPr id="10" name="Pentagone 9"/>
              <p:cNvSpPr/>
              <p:nvPr/>
            </p:nvSpPr>
            <p:spPr>
              <a:xfrm rot="10800000">
                <a:off x="1672779" y="1178524"/>
                <a:ext cx="6191484" cy="453080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726060"/>
                  <a:satOff val="-6543"/>
                  <a:lumOff val="2418"/>
                  <a:alphaOff val="0"/>
                </a:schemeClr>
              </a:fillRef>
              <a:effectRef idx="0">
                <a:schemeClr val="accent2">
                  <a:hueOff val="2726060"/>
                  <a:satOff val="-6543"/>
                  <a:lumOff val="241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entagone 4"/>
              <p:cNvSpPr txBox="1"/>
              <p:nvPr/>
            </p:nvSpPr>
            <p:spPr>
              <a:xfrm rot="21600000">
                <a:off x="1786049" y="1178524"/>
                <a:ext cx="6078214" cy="453080"/>
              </a:xfrm>
              <a:prstGeom prst="rect">
                <a:avLst/>
              </a:prstGeom>
              <a:solidFill>
                <a:srgbClr val="51A549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796" tIns="76200" rIns="142240" bIns="76200" numCol="1" spcCol="1270" anchor="ctr" anchorCtr="0">
                <a:noAutofit/>
              </a:bodyPr>
              <a:lstStyle/>
              <a:p>
                <a:pPr marL="0" marR="0" lvl="0" indent="0" algn="ctr" defTabSz="8890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E5E6D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Programme d’éducation intermédiaire (P.E.I)</a:t>
                </a:r>
                <a:endParaRPr kumimoji="0" lang="fr-CA" sz="2400" b="0" i="0" u="none" strike="noStrike" kern="1200" cap="none" spc="0" normalizeH="0" baseline="0" noProof="0">
                  <a:ln>
                    <a:noFill/>
                  </a:ln>
                  <a:solidFill>
                    <a:srgbClr val="E5E6D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Ellipse 8"/>
            <p:cNvSpPr/>
            <p:nvPr/>
          </p:nvSpPr>
          <p:spPr>
            <a:xfrm>
              <a:off x="2521870" y="2087785"/>
              <a:ext cx="453080" cy="45308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2723663"/>
                <a:satOff val="-1816"/>
                <a:lumOff val="392"/>
                <a:alphaOff val="0"/>
              </a:schemeClr>
            </a:fillRef>
            <a:effectRef idx="0">
              <a:schemeClr val="accent2">
                <a:tint val="50000"/>
                <a:hueOff val="2723663"/>
                <a:satOff val="-1816"/>
                <a:lumOff val="39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15" name="Tableau 14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35798334"/>
              </p:ext>
            </p:extLst>
          </p:nvPr>
        </p:nvGraphicFramePr>
        <p:xfrm>
          <a:off x="1776458" y="3044308"/>
          <a:ext cx="8128000" cy="228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97737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/>
                        <a:t>Cours obligatoires (particularités)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66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/>
                        <a:t>Anglais enrichi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87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/>
                        <a:t>Espagnol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02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/>
                        <a:t>Projet interdisciplinaire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013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sz="2400"/>
                        <a:t>Service communautaire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79900"/>
                  </a:ext>
                </a:extLst>
              </a:tr>
            </a:tbl>
          </a:graphicData>
        </a:graphic>
      </p:graphicFrame>
      <p:sp>
        <p:nvSpPr>
          <p:cNvPr id="14" name="Étoile à 7 branches 13"/>
          <p:cNvSpPr/>
          <p:nvPr>
            <p:custDataLst>
              <p:tags r:id="rId6"/>
            </p:custDataLst>
          </p:nvPr>
        </p:nvSpPr>
        <p:spPr>
          <a:xfrm rot="977732">
            <a:off x="826631" y="5571006"/>
            <a:ext cx="727113" cy="682663"/>
          </a:xfrm>
          <a:prstGeom prst="star7">
            <a:avLst>
              <a:gd name="adj" fmla="val 0"/>
              <a:gd name="hf" fmla="val 102572"/>
              <a:gd name="vf" fmla="val 10521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56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Sujets éducatif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2d25b8-dd89-4534-af96-7650f8e1fab6">
      <UserInfo>
        <DisplayName>Brigitte Coté</DisplayName>
        <AccountId>23</AccountId>
        <AccountType/>
      </UserInfo>
      <UserInfo>
        <DisplayName>Geneviève Demers</DisplayName>
        <AccountId>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C3A71CEE04645B5E4CE069EE8FE77" ma:contentTypeVersion="6" ma:contentTypeDescription="Crée un document." ma:contentTypeScope="" ma:versionID="11aca665bf7b47f0a3dbaf35a7d70f83">
  <xsd:schema xmlns:xsd="http://www.w3.org/2001/XMLSchema" xmlns:xs="http://www.w3.org/2001/XMLSchema" xmlns:p="http://schemas.microsoft.com/office/2006/metadata/properties" xmlns:ns2="d2e60bb7-78f4-4f57-b48a-6393a674bbab" xmlns:ns3="392d25b8-dd89-4534-af96-7650f8e1fab6" targetNamespace="http://schemas.microsoft.com/office/2006/metadata/properties" ma:root="true" ma:fieldsID="2c7b9b2897beb893b9479f2896e5a5c3" ns2:_="" ns3:_="">
    <xsd:import namespace="d2e60bb7-78f4-4f57-b48a-6393a674bbab"/>
    <xsd:import namespace="392d25b8-dd89-4534-af96-7650f8e1f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e60bb7-78f4-4f57-b48a-6393a674b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d25b8-dd89-4534-af96-7650f8e1f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B9E88-E089-4227-BB72-1ACF383742CE}">
  <ds:schemaRefs>
    <ds:schemaRef ds:uri="392d25b8-dd89-4534-af96-7650f8e1fab6"/>
    <ds:schemaRef ds:uri="d2e60bb7-78f4-4f57-b48a-6393a674bb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E8F701-1D0E-4365-AA47-DF6B398380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D2E91-E08C-4962-804A-A2AE480028DD}">
  <ds:schemaRefs>
    <ds:schemaRef ds:uri="392d25b8-dd89-4534-af96-7650f8e1fab6"/>
    <ds:schemaRef ds:uri="d2e60bb7-78f4-4f57-b48a-6393a674bb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Sujets éducatifs 16 x 9</vt:lpstr>
      <vt:lpstr>Vers le Paul-Hubert 2020-2021 choix de cours 3e secondaire</vt:lpstr>
      <vt:lpstr> Déroulement de la présentation</vt:lpstr>
      <vt:lpstr>Le Paul-Hubert: mon nouveau milieu de vie</vt:lpstr>
      <vt:lpstr>L’élève aura à faire 4 choix de cours</vt:lpstr>
      <vt:lpstr>Vue d’ensemble des choix possibles…</vt:lpstr>
      <vt:lpstr>Science et technologie  (apprentissage par théorie, recherche de solutions, plus abstrait)</vt:lpstr>
      <vt:lpstr>Choix d’options pour les élèves ayant choisi ST (science et technologie)</vt:lpstr>
      <vt:lpstr>Applications technologiques et scientifiques  (apprentissage par expérimentation, plus concret)</vt:lpstr>
      <vt:lpstr>Objectif: Développer une conscience planétaire en favorisant une ouverture d’esprit sur la compréhension internationale et la coopération entre les peuples.</vt:lpstr>
      <vt:lpstr>Les différences entre les projets pédagogiques particuliers</vt:lpstr>
      <vt:lpstr>Choix de cours en ligne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Amelie Boudreau</dc:creator>
  <cp:revision>1</cp:revision>
  <dcterms:created xsi:type="dcterms:W3CDTF">2020-01-27T19:01:37Z</dcterms:created>
  <dcterms:modified xsi:type="dcterms:W3CDTF">2020-03-05T13:32:45Z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0x010100CFCC3A71CEE04645B5E4CE069EE8FE77</vt:lpwstr>
  </property>
</Properties>
</file>